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4285466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Shuffle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and 3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tux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17D115-912D-40DD-AEC3-49914CFB25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50480"/>
            <a:ext cx="7025776" cy="470751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Shuffle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Shuffle is a 23 round, 115 point Comstock course of fire. There are 10 IPSC targets and 3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right mini popper and remains visible at rest.</a:t>
            </a:r>
          </a:p>
          <a:p>
            <a:endParaRPr lang="en-US" dirty="0"/>
          </a:p>
          <a:p>
            <a:r>
              <a:rPr lang="en-US" dirty="0"/>
              <a:t>Handgun start position toes of both feet touching rearmost fault line, completely outside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toes of both feet touching rearmost fault line, completely outside shooting area, stock on belt. Carbine is loaded, safety on.</a:t>
            </a:r>
          </a:p>
          <a:p>
            <a:endParaRPr lang="en-US" dirty="0"/>
          </a:p>
          <a:p>
            <a:r>
              <a:rPr lang="en-US" dirty="0"/>
              <a:t>On start signal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175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2021-08-04T18:42:30Z</dcterms:modified>
  <cp:category>Shooting</cp:category>
</cp:coreProperties>
</file>

<file path=docProps/thumbnail.jpeg>
</file>